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2" r:id="rId4"/>
    <p:sldId id="257" r:id="rId5"/>
    <p:sldId id="272" r:id="rId6"/>
    <p:sldId id="258" r:id="rId7"/>
    <p:sldId id="273" r:id="rId8"/>
    <p:sldId id="264" r:id="rId9"/>
    <p:sldId id="259" r:id="rId10"/>
    <p:sldId id="263" r:id="rId11"/>
    <p:sldId id="261" r:id="rId12"/>
    <p:sldId id="283" r:id="rId13"/>
    <p:sldId id="260" r:id="rId14"/>
    <p:sldId id="262" r:id="rId15"/>
    <p:sldId id="285" r:id="rId16"/>
    <p:sldId id="274" r:id="rId17"/>
    <p:sldId id="275" r:id="rId18"/>
    <p:sldId id="276" r:id="rId19"/>
    <p:sldId id="284" r:id="rId20"/>
    <p:sldId id="277" r:id="rId21"/>
    <p:sldId id="278" r:id="rId22"/>
    <p:sldId id="265" r:id="rId23"/>
    <p:sldId id="279" r:id="rId24"/>
    <p:sldId id="280" r:id="rId25"/>
    <p:sldId id="287" r:id="rId26"/>
    <p:sldId id="266" r:id="rId27"/>
    <p:sldId id="286" r:id="rId28"/>
    <p:sldId id="281" r:id="rId29"/>
    <p:sldId id="271" r:id="rId30"/>
    <p:sldId id="270" r:id="rId3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DC6-45A6-4301-8E10-B3C74CF10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7CA8-EED7-417C-86AC-D85C4FA06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B261-4B50-4A5A-92D1-9E20789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5AEB-5F94-4C49-9610-4EB3FD2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8990-0B33-45FB-9369-85D44F67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9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6754-F009-4FF0-B416-97564307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DE7C2-B2DE-4F1F-B392-C20511F61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CCC2-F052-4D9D-8622-D753F1A0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5F749-3648-45C9-BBE9-955A6FF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B9EE-8C41-4FD9-8B1E-2C84FAF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48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BD17D-8615-4E0C-A690-A0CBC65F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B11C-5158-4218-BDEE-0E97CF34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A98-C226-4CB2-9528-5502A6FC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C24C-1A5C-4D63-81A8-6BFE4933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9BCC-7311-4967-A9A3-EF28E7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23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F1E0-E4D5-4661-B465-A64B2B65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5443-8C92-490B-A3A2-261FC901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2C36-55C6-4277-9B0B-6F4592A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731D-8E19-4A5F-AB87-02B93A84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0FF84-DCF3-47EB-AF56-75E46AB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0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955D-1AFE-45C1-A29B-32D141FA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6213-C43A-446D-A018-D925F3BF2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DC37-651B-48AE-8362-025B3F9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3614-3042-4CC0-9565-0F094DE2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B79A-4D5A-46D8-98AC-D52B173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1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2D4E-E2F7-4170-A0D4-9472DFBC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4EFC-936D-446C-9ECD-036EFB01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A4F0-C788-4EE7-AF41-2E6AD29C3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925-1F64-4A9F-8B96-4A72AB6F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36C9-783B-4628-A4C3-134D5D37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90EA-1491-4130-A290-B4E3D35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91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45F5-68F9-42D2-B121-1F39697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3B027-C017-4856-9762-FF59FDF6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DBA2E-58A4-4B78-9763-0FE5DC12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5B121-A602-459C-AB27-4CD9F064B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22145-9FEF-4A79-A718-986C429B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15A7-77EC-47B0-ACEC-118AC0E2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6CAA6-B71B-49F6-B649-D41D0788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57A5C-01D9-4B70-8943-043DF819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37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188F-F418-4869-8047-9F224F9D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300CD-2908-4E99-8B42-6A8D764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CF29-AACC-4CDE-BCB6-FBE15932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FC947-455A-45C7-B22E-20A25365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09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20F31-0BF6-4DB7-A6EA-40800639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6987D-0B4E-42EA-8CDB-D9E3B8BD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EAFAC-3733-448D-B741-99797679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48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E6B6-E8AD-473C-8897-738A616B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B205-88C3-42D4-882F-755CD9AFB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95DF5-9426-4034-9DE6-669426D52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1F85-4BD4-495E-BE3E-E368A3FD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EE736-02BC-4BF5-8ADE-94F105CE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F91E-8D18-4696-8D70-83188EBF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2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D37-9399-4427-AA37-0A5E2F25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180E-A4C4-4274-93AA-808FEA684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BC36-D401-4F53-A87A-48ADC8C2F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7238-C68C-43E5-A698-0BA43980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5248-A55F-48E1-B1EE-13925BB1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DF5A-A6A1-48A9-8B5D-1EEA7E8E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6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9BC3D-E3EB-4832-A3D8-FF1CEE2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A713-A4FD-47C1-A7F0-4EE5585B9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35C-A142-4FF0-9052-52F002E3B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F646-5F2E-48FD-882D-AA9AA78DD8B5}" type="datetimeFigureOut">
              <a:rPr lang="en-AU" smtClean="0"/>
              <a:t>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313C-A48D-45FE-954A-B1A61D2E8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7161-405D-4022-B24B-240B8720F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97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4C50-183C-4F61-920B-78B75E432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2004 Cross-shelf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2B908-1B43-4340-B190-419B1F25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28/11/2019</a:t>
            </a:r>
          </a:p>
        </p:txBody>
      </p:sp>
    </p:spTree>
    <p:extLst>
      <p:ext uri="{BB962C8B-B14F-4D97-AF65-F5344CB8AC3E}">
        <p14:creationId xmlns:p14="http://schemas.microsoft.com/office/powerpoint/2010/main" val="20285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DC33F-2AE7-4300-B7A4-D3FCA638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9" y="3786011"/>
            <a:ext cx="5872481" cy="29362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BB8C53-F91B-4E87-A14B-966A120A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15" y="572767"/>
            <a:ext cx="6426489" cy="321324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2B150B-245F-4CF6-B2BE-E841DDC6D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3839524"/>
            <a:ext cx="5963920" cy="29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EF5A-7D8E-422A-A8B0-39E2263F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81" y="3705716"/>
            <a:ext cx="5731513" cy="2865756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B1247C1-B344-48EB-875B-18B0CFC99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365125"/>
            <a:ext cx="6304569" cy="3152284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4618-3179-4644-BF79-B81F7C62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3705716"/>
            <a:ext cx="57912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90" y="176818"/>
            <a:ext cx="10515600" cy="1325563"/>
          </a:xfrm>
        </p:spPr>
        <p:txBody>
          <a:bodyPr/>
          <a:lstStyle/>
          <a:p>
            <a:r>
              <a:rPr lang="en-AU" dirty="0"/>
              <a:t>Oxygen utilisation (expected – observed)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2C1FD-05C8-46F3-A369-D82E920FAE88}"/>
              </a:ext>
            </a:extLst>
          </p:cNvPr>
          <p:cNvSpPr txBox="1"/>
          <p:nvPr/>
        </p:nvSpPr>
        <p:spPr>
          <a:xfrm>
            <a:off x="452673" y="2209046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C6D98-E742-46F6-8806-D086CCE61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45" y="1049830"/>
            <a:ext cx="6356587" cy="317829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92CF5-7FF5-4536-BDE3-B3E0EE42B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4" y="4135277"/>
            <a:ext cx="5327973" cy="266398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FBABC9-D84E-43EB-A149-09C48FFF7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54" y="4135277"/>
            <a:ext cx="5327973" cy="2663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D90E94-9AA0-4491-9047-C2850499A86D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4B7EC-9637-4BBE-A63A-E00DAC08E49E}"/>
              </a:ext>
            </a:extLst>
          </p:cNvPr>
          <p:cNvSpPr txBox="1"/>
          <p:nvPr/>
        </p:nvSpPr>
        <p:spPr>
          <a:xfrm>
            <a:off x="10771018" y="418067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57904-0B69-4166-B8B7-B4C65ECE3760}"/>
              </a:ext>
            </a:extLst>
          </p:cNvPr>
          <p:cNvSpPr txBox="1"/>
          <p:nvPr/>
        </p:nvSpPr>
        <p:spPr>
          <a:xfrm>
            <a:off x="10771018" y="12071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8127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2D82E-F61E-4C8C-BB9C-3900CF20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22" y="3546191"/>
            <a:ext cx="5608920" cy="2804460"/>
          </a:xfr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EE7CC-B0A8-4609-BEEE-19A135FE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0" y="365125"/>
            <a:ext cx="5893369" cy="2946684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5E6B8B-4F36-4E39-B581-14746CD6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191"/>
            <a:ext cx="5893369" cy="29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50692-784F-4E59-87CE-DC0FF3AB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19" y="3371315"/>
            <a:ext cx="6012381" cy="300619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342C1-36B0-491D-BCE3-70CF986CE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0" y="289468"/>
            <a:ext cx="6012381" cy="300619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388BA-FC7D-4B72-922C-254CC1DB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0" y="3418882"/>
            <a:ext cx="6012381" cy="300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A63F0-8745-4A63-A720-7B280AD82332}"/>
              </a:ext>
            </a:extLst>
          </p:cNvPr>
          <p:cNvSpPr txBox="1"/>
          <p:nvPr/>
        </p:nvSpPr>
        <p:spPr>
          <a:xfrm>
            <a:off x="5367916" y="354414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8DA2-9B5A-4116-93AF-9F21066E7632}"/>
              </a:ext>
            </a:extLst>
          </p:cNvPr>
          <p:cNvSpPr txBox="1"/>
          <p:nvPr/>
        </p:nvSpPr>
        <p:spPr>
          <a:xfrm>
            <a:off x="11224886" y="34561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9F6D-F55B-40BE-80F1-B92D4B057EBC}"/>
              </a:ext>
            </a:extLst>
          </p:cNvPr>
          <p:cNvSpPr txBox="1"/>
          <p:nvPr/>
        </p:nvSpPr>
        <p:spPr>
          <a:xfrm>
            <a:off x="10111399" y="36512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</p:spTree>
    <p:extLst>
      <p:ext uri="{BB962C8B-B14F-4D97-AF65-F5344CB8AC3E}">
        <p14:creationId xmlns:p14="http://schemas.microsoft.com/office/powerpoint/2010/main" val="148738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371-7405-433C-BACF-8F104FF1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Fluoro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41C19-338B-4DBC-B898-8EB94FC2F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71" y="3665694"/>
            <a:ext cx="5654362" cy="2827181"/>
          </a:xfrm>
        </p:spPr>
      </p:pic>
    </p:spTree>
    <p:extLst>
      <p:ext uri="{BB962C8B-B14F-4D97-AF65-F5344CB8AC3E}">
        <p14:creationId xmlns:p14="http://schemas.microsoft.com/office/powerpoint/2010/main" val="103458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9E73-F53D-4841-84F2-0F62AE69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91" y="3700640"/>
            <a:ext cx="6142009" cy="30710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F88572-174B-4246-B73A-6167F7B3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0" y="357996"/>
            <a:ext cx="6142009" cy="30710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01453-CA16-46DA-AC9A-4E5DA96F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0640"/>
            <a:ext cx="6142009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4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16377F-5FA9-4906-9654-A6F475044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54" y="3863200"/>
            <a:ext cx="5532409" cy="27662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EE14-4347-4076-980F-78B69CF8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422702"/>
            <a:ext cx="5532409" cy="27662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B2B8-0C94-45E2-9785-126395F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63200"/>
            <a:ext cx="5532409" cy="27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A8CDF-91BE-48C1-B991-9DA29E40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9" y="3553244"/>
            <a:ext cx="5857529" cy="29287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E9CEE-C039-4EC4-8B02-79A9891D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365125"/>
            <a:ext cx="5857529" cy="29287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E80D8-08A4-4310-BC5A-399984C2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111"/>
            <a:ext cx="5857529" cy="2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0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75" y="211216"/>
            <a:ext cx="10515600" cy="1325563"/>
          </a:xfrm>
        </p:spPr>
        <p:txBody>
          <a:bodyPr/>
          <a:lstStyle/>
          <a:p>
            <a:r>
              <a:rPr lang="en-AU" dirty="0"/>
              <a:t>Oxygen utilisation (top 200m)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5295C6-2A48-4C63-AC27-1DA2C50C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4118"/>
            <a:ext cx="6040925" cy="302046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325641-C252-4B68-AEC8-BAA5E8F8B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5" y="4093620"/>
            <a:ext cx="5106327" cy="255316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29C21-D25E-4746-9B29-C01A7C29E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01" y="4183651"/>
            <a:ext cx="5348699" cy="2674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54718-FB63-49AD-B669-9F146288E38A}"/>
              </a:ext>
            </a:extLst>
          </p:cNvPr>
          <p:cNvSpPr txBox="1"/>
          <p:nvPr/>
        </p:nvSpPr>
        <p:spPr>
          <a:xfrm>
            <a:off x="778598" y="1845703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0564F-DCD2-445C-BE93-BBF3423C22CB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1B9C2-DFF2-467C-981C-9326DE54F402}"/>
              </a:ext>
            </a:extLst>
          </p:cNvPr>
          <p:cNvSpPr txBox="1"/>
          <p:nvPr/>
        </p:nvSpPr>
        <p:spPr>
          <a:xfrm>
            <a:off x="11108369" y="13255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D5273-6826-4557-9A1A-D3D939A87912}"/>
              </a:ext>
            </a:extLst>
          </p:cNvPr>
          <p:cNvSpPr txBox="1"/>
          <p:nvPr/>
        </p:nvSpPr>
        <p:spPr>
          <a:xfrm>
            <a:off x="11202318" y="42621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5091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750899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0018B-AACC-4383-AC7D-C4424756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1601"/>
            <a:ext cx="5860330" cy="2930165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FF0D1-EA60-42B0-9A4E-67651350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315354"/>
            <a:ext cx="6157529" cy="30787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E4C1D-55ED-47A1-87F3-D319CFBF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02"/>
            <a:ext cx="6157529" cy="30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89FBB-F1B6-46CB-9804-5FABAC63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127751" cy="30638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3F138-4083-4DF9-8C18-0F666035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0" y="63356"/>
            <a:ext cx="6731289" cy="336564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41C38-5828-42C5-962D-1F5F5B4A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0" y="3492356"/>
            <a:ext cx="6001039" cy="30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BE37-6F65-4C4A-811E-65D9A987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0" y="396656"/>
            <a:ext cx="3397468" cy="4290958"/>
          </a:xfrm>
        </p:spPr>
        <p:txBody>
          <a:bodyPr>
            <a:normAutofit/>
          </a:bodyPr>
          <a:lstStyle/>
          <a:p>
            <a:r>
              <a:rPr lang="en-AU" dirty="0"/>
              <a:t>Zooplankton Biomass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A22B8-1095-4AA9-B34D-E46E3400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165" y="0"/>
            <a:ext cx="912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20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8" name="Content Placeholder 7" descr="A picture containing fence&#10;&#10;Description automatically generated">
            <a:extLst>
              <a:ext uri="{FF2B5EF4-FFF2-40B4-BE49-F238E27FC236}">
                <a16:creationId xmlns:a16="http://schemas.microsoft.com/office/drawing/2014/main" id="{2B303DB0-3236-4543-A344-8B5DE7FB4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2" y="3829049"/>
            <a:ext cx="5234018" cy="2617009"/>
          </a:xfr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8B713-2C32-43CF-AECE-4D3804500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2" y="1212040"/>
            <a:ext cx="5234019" cy="261700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05953A-C3AF-4F97-AAC0-F1273E7D5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91" y="3829049"/>
            <a:ext cx="5443509" cy="2721754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6D0052-665D-4011-BCBE-DF03B7C6A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91" y="1212040"/>
            <a:ext cx="5234019" cy="26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6191-F808-491C-935B-4388C43E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49543"/>
            <a:ext cx="10515600" cy="1325563"/>
          </a:xfrm>
        </p:spPr>
        <p:txBody>
          <a:bodyPr/>
          <a:lstStyle/>
          <a:p>
            <a:r>
              <a:rPr lang="en-AU" dirty="0"/>
              <a:t>NBSS Slope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A358F8-41F0-4CE6-97AE-3223464BC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1" y="983164"/>
            <a:ext cx="5193798" cy="2596899"/>
          </a:xfr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0CC6B62-21CE-4F6D-B677-CD79084D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3437"/>
            <a:ext cx="5457193" cy="2728596"/>
          </a:xfrm>
          <a:prstGeom prst="rect">
            <a:avLst/>
          </a:prstGeom>
        </p:spPr>
      </p:pic>
      <p:pic>
        <p:nvPicPr>
          <p:cNvPr id="11" name="Picture 10" descr="A picture containing fence&#10;&#10;Description automatically generated">
            <a:extLst>
              <a:ext uri="{FF2B5EF4-FFF2-40B4-BE49-F238E27FC236}">
                <a16:creationId xmlns:a16="http://schemas.microsoft.com/office/drawing/2014/main" id="{635A0DAF-10E4-420B-A29E-FD5A4BE02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3304"/>
            <a:ext cx="5457193" cy="2728596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A4D6F5A0-4670-4458-9188-1E39568EC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1" y="3793437"/>
            <a:ext cx="5457193" cy="272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0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26442C-AF6D-4889-9040-C73D4836D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71" y="3803586"/>
            <a:ext cx="5900599" cy="2950299"/>
          </a:xfrm>
          <a:prstGeom prst="rect">
            <a:avLst/>
          </a:prstGeom>
        </p:spPr>
      </p:pic>
      <p:pic>
        <p:nvPicPr>
          <p:cNvPr id="6" name="Picture 5" descr="A picture containing fence&#10;&#10;Description automatically generated">
            <a:extLst>
              <a:ext uri="{FF2B5EF4-FFF2-40B4-BE49-F238E27FC236}">
                <a16:creationId xmlns:a16="http://schemas.microsoft.com/office/drawing/2014/main" id="{77F7FDFF-28A2-4B15-BDA2-5E52C8138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4" y="853286"/>
            <a:ext cx="5712731" cy="285636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AE47DB-9B12-4F3B-BE26-159786A92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4" y="3791134"/>
            <a:ext cx="5762539" cy="2881269"/>
          </a:xfrm>
          <a:prstGeom prst="rect">
            <a:avLst/>
          </a:prstGeom>
        </p:spPr>
      </p:pic>
      <p:pic>
        <p:nvPicPr>
          <p:cNvPr id="10" name="Picture 9" descr="A picture containing fence&#10;&#10;Description automatically generated">
            <a:extLst>
              <a:ext uri="{FF2B5EF4-FFF2-40B4-BE49-F238E27FC236}">
                <a16:creationId xmlns:a16="http://schemas.microsoft.com/office/drawing/2014/main" id="{E4DB2106-5305-46E0-9A25-3369BDE29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3287"/>
            <a:ext cx="5900599" cy="29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7823-661F-4893-B616-2E588FB5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65125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433C-87F8-408D-B46F-E247A5C1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66CC-3ADF-42CF-8683-54A90472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0"/>
            <a:ext cx="916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0F23-34E6-4F65-837F-3D1EBE5D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07950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pic>
        <p:nvPicPr>
          <p:cNvPr id="5" name="Content Placeholder 4" descr="A picture containing fence&#10;&#10;Description automatically generated">
            <a:extLst>
              <a:ext uri="{FF2B5EF4-FFF2-40B4-BE49-F238E27FC236}">
                <a16:creationId xmlns:a16="http://schemas.microsoft.com/office/drawing/2014/main" id="{06F36BBC-F9BC-4DC0-A54C-A81C39D83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6" y="3900817"/>
            <a:ext cx="5176206" cy="2588103"/>
          </a:xfrm>
        </p:spPr>
      </p:pic>
      <p:pic>
        <p:nvPicPr>
          <p:cNvPr id="7" name="Picture 6" descr="A picture containing fence&#10;&#10;Description automatically generated">
            <a:extLst>
              <a:ext uri="{FF2B5EF4-FFF2-40B4-BE49-F238E27FC236}">
                <a16:creationId xmlns:a16="http://schemas.microsoft.com/office/drawing/2014/main" id="{0DD08135-60C7-472C-BC72-E32681C1C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34" y="1069200"/>
            <a:ext cx="5438709" cy="2719354"/>
          </a:xfrm>
          <a:prstGeom prst="rect">
            <a:avLst/>
          </a:prstGeom>
        </p:spPr>
      </p:pic>
      <p:pic>
        <p:nvPicPr>
          <p:cNvPr id="9" name="Picture 8" descr="A picture containing fence&#10;&#10;Description automatically generated">
            <a:extLst>
              <a:ext uri="{FF2B5EF4-FFF2-40B4-BE49-F238E27FC236}">
                <a16:creationId xmlns:a16="http://schemas.microsoft.com/office/drawing/2014/main" id="{0456BFA8-E541-4173-8890-43C2CA007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15" y="3900817"/>
            <a:ext cx="5438709" cy="2719354"/>
          </a:xfrm>
          <a:prstGeom prst="rect">
            <a:avLst/>
          </a:prstGeom>
        </p:spPr>
      </p:pic>
      <p:pic>
        <p:nvPicPr>
          <p:cNvPr id="11" name="Picture 10" descr="A picture containing fence&#10;&#10;Description automatically generated">
            <a:extLst>
              <a:ext uri="{FF2B5EF4-FFF2-40B4-BE49-F238E27FC236}">
                <a16:creationId xmlns:a16="http://schemas.microsoft.com/office/drawing/2014/main" id="{00874CBE-F20D-42CE-B5CB-5836DF46B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6" y="1181463"/>
            <a:ext cx="5438709" cy="27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035A47-24B5-4F30-8C7B-CD39FD21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7" y="3939434"/>
            <a:ext cx="5038659" cy="2519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8932D1-D92F-4531-A280-4704A8A1F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41" y="1420105"/>
            <a:ext cx="5038659" cy="2519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AE708A-4263-4AFE-B810-C2575ECA3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41" y="3973546"/>
            <a:ext cx="5038659" cy="2519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42A64-FFA5-440B-9809-DDAE61519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7" y="1454217"/>
            <a:ext cx="5038659" cy="25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71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81DF-2C5A-49E6-8414-7902F9FD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BD32-A157-49CD-B506-77B20A99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Areas of upwelling should have higher nutrients and plankton abundance </a:t>
            </a:r>
          </a:p>
          <a:p>
            <a:r>
              <a:rPr lang="en-AU" dirty="0"/>
              <a:t>Areas offshore (open ocean water) should have slopes closer to -1</a:t>
            </a:r>
          </a:p>
          <a:p>
            <a:r>
              <a:rPr lang="en-AU" dirty="0"/>
              <a:t>Southern sites should have higher biomass (colder water influence)</a:t>
            </a:r>
          </a:p>
        </p:txBody>
      </p:sp>
    </p:spTree>
    <p:extLst>
      <p:ext uri="{BB962C8B-B14F-4D97-AF65-F5344CB8AC3E}">
        <p14:creationId xmlns:p14="http://schemas.microsoft.com/office/powerpoint/2010/main" val="357674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3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D05-F088-4AFD-8A3C-7463BAC7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611B-92C8-4354-9A04-C2C469EB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Inshore North Solitary shows some upwelling + higher nutrients + biomass</a:t>
            </a:r>
          </a:p>
          <a:p>
            <a:r>
              <a:rPr lang="en-AU" strike="sngStrike" dirty="0"/>
              <a:t>North Solitary, Evans Head and Cape Byron have high surface biomass offshore (but not abundance?) – this is weird </a:t>
            </a:r>
            <a:r>
              <a:rPr lang="en-AU" dirty="0">
                <a:solidFill>
                  <a:srgbClr val="FF0000"/>
                </a:solidFill>
              </a:rPr>
              <a:t>Data error</a:t>
            </a:r>
            <a:endParaRPr lang="en-AU" strike="sngStrike" dirty="0"/>
          </a:p>
          <a:p>
            <a:r>
              <a:rPr lang="en-AU" dirty="0"/>
              <a:t>Abundance (and biomass) increases towards the shelf (I think this is common but relatively unpublished?)</a:t>
            </a:r>
          </a:p>
        </p:txBody>
      </p:sp>
    </p:spTree>
    <p:extLst>
      <p:ext uri="{BB962C8B-B14F-4D97-AF65-F5344CB8AC3E}">
        <p14:creationId xmlns:p14="http://schemas.microsoft.com/office/powerpoint/2010/main" val="38857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F15BDE63-6892-42E0-B271-5466BB9F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19" y="689755"/>
            <a:ext cx="6482081" cy="3241040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F14B6E6B-8B73-4DFF-B049-96BE1B45F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61" y="771310"/>
            <a:ext cx="6318971" cy="315948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73D1B-97E1-4C3B-8572-D9A24FEB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0"/>
            <a:ext cx="6482081" cy="324104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A5632536-3B0D-458F-9ECF-2F9D97FBA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91" y="3759200"/>
            <a:ext cx="6136641" cy="30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BD4B4-7CFB-40A5-9F44-D25F37340E3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CBE46-7406-4466-90F6-117B5FD2B148}"/>
              </a:ext>
            </a:extLst>
          </p:cNvPr>
          <p:cNvSpPr txBox="1"/>
          <p:nvPr/>
        </p:nvSpPr>
        <p:spPr>
          <a:xfrm>
            <a:off x="11463847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B8415F-77FF-42F9-A064-04D2FA01FC53}"/>
              </a:ext>
            </a:extLst>
          </p:cNvPr>
          <p:cNvSpPr txBox="1"/>
          <p:nvPr/>
        </p:nvSpPr>
        <p:spPr>
          <a:xfrm>
            <a:off x="5492302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15FD1-BAB9-42E0-A69E-B7479AF0FE2A}"/>
              </a:ext>
            </a:extLst>
          </p:cNvPr>
          <p:cNvSpPr txBox="1"/>
          <p:nvPr/>
        </p:nvSpPr>
        <p:spPr>
          <a:xfrm>
            <a:off x="5561721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361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40CF0-AC9C-464F-A726-54A395248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774608"/>
            <a:ext cx="6528091" cy="326404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D98875-EC9C-448D-AF4E-8E4FCDAF3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79" y="774608"/>
            <a:ext cx="6339841" cy="316992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4AC9FC-A2AF-473A-A7F3-DDE44A9B0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3750320"/>
            <a:ext cx="6640409" cy="3320204"/>
          </a:xfrm>
          <a:prstGeom prst="rect">
            <a:avLst/>
          </a:prstGeom>
        </p:spPr>
      </p:pic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921A2D38-A3EC-47E7-B59E-A40921C35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79" y="3643381"/>
            <a:ext cx="6339840" cy="3169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2713CF-627D-4A59-97B4-ACCE52D58DC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9C0EC3-961F-488E-AD63-C278552095AF}"/>
              </a:ext>
            </a:extLst>
          </p:cNvPr>
          <p:cNvSpPr txBox="1"/>
          <p:nvPr/>
        </p:nvSpPr>
        <p:spPr>
          <a:xfrm>
            <a:off x="5536191" y="88756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C5AF8-4ABF-4139-B086-3C963F3CCBFE}"/>
              </a:ext>
            </a:extLst>
          </p:cNvPr>
          <p:cNvSpPr txBox="1"/>
          <p:nvPr/>
        </p:nvSpPr>
        <p:spPr>
          <a:xfrm>
            <a:off x="5583740" y="385398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17679-1F96-4602-8D87-3D87478D298A}"/>
              </a:ext>
            </a:extLst>
          </p:cNvPr>
          <p:cNvSpPr txBox="1"/>
          <p:nvPr/>
        </p:nvSpPr>
        <p:spPr>
          <a:xfrm>
            <a:off x="11594377" y="375032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291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E1EDEA-8B26-43C7-8D7E-3A90BEB1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619192"/>
            <a:ext cx="6345208" cy="317260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7DCF6-5D23-4284-AA50-604774599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32" y="3537796"/>
            <a:ext cx="6345209" cy="31726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2D08E-32D2-4540-88C8-BF97C186E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91" y="619192"/>
            <a:ext cx="6345209" cy="31726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3F3ED-3D96-4586-B316-D140CCC9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3717996"/>
            <a:ext cx="6132409" cy="3066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332019" y="645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0436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BFC5124-EAAD-4573-8383-A23D32C3A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34" y="714863"/>
            <a:ext cx="6088937" cy="3044469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D71979-55CE-4271-8C65-0622C3C83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17995"/>
            <a:ext cx="6404483" cy="320224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0548A0-CF9F-4F31-8B3B-05056EF95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05" y="704368"/>
            <a:ext cx="6404483" cy="320224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E42744-FB06-4B32-965C-741284E85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213" y="3717996"/>
            <a:ext cx="6404483" cy="3202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167738" y="72906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6215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B132-9C19-4552-BB7A-4F150D82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0360" cy="1325563"/>
          </a:xfrm>
        </p:spPr>
        <p:txBody>
          <a:bodyPr/>
          <a:lstStyle/>
          <a:p>
            <a:r>
              <a:rPr lang="en-AU" dirty="0"/>
              <a:t>ADCP Velocity on a 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66516-363E-4ED1-ADCD-185B7AD9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-51291"/>
            <a:ext cx="5567680" cy="6960582"/>
          </a:xfrm>
        </p:spPr>
      </p:pic>
    </p:spTree>
    <p:extLst>
      <p:ext uri="{BB962C8B-B14F-4D97-AF65-F5344CB8AC3E}">
        <p14:creationId xmlns:p14="http://schemas.microsoft.com/office/powerpoint/2010/main" val="332520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2EEBA-8A00-4D5D-9CB4-41215CA2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2" y="3673590"/>
            <a:ext cx="5454206" cy="2727103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816F56-6052-4B79-A820-71D1F70E9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70" y="457307"/>
            <a:ext cx="5730809" cy="28654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9BFB5-77A3-46E5-9C37-6040E8EF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0" y="3673590"/>
            <a:ext cx="5730809" cy="2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237</Words>
  <Application>Microsoft Office PowerPoint</Application>
  <PresentationFormat>Widescreen</PresentationFormat>
  <Paragraphs>65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2004 Cross-shelf</vt:lpstr>
      <vt:lpstr>PowerPoint Presentation</vt:lpstr>
      <vt:lpstr>TS Plot by log10(Biomass)</vt:lpstr>
      <vt:lpstr>U vectors</vt:lpstr>
      <vt:lpstr>U vectors – shoreline rotated</vt:lpstr>
      <vt:lpstr>V vectors</vt:lpstr>
      <vt:lpstr>V vectors – shoreline rotated</vt:lpstr>
      <vt:lpstr>ADCP Velocity on a map</vt:lpstr>
      <vt:lpstr>Nitrate</vt:lpstr>
      <vt:lpstr>Silicate</vt:lpstr>
      <vt:lpstr>Oxygen</vt:lpstr>
      <vt:lpstr>Oxygen utilisation (expected – observed)</vt:lpstr>
      <vt:lpstr>Salinity</vt:lpstr>
      <vt:lpstr>Temperature</vt:lpstr>
      <vt:lpstr>Fluoro</vt:lpstr>
      <vt:lpstr>Nitrate</vt:lpstr>
      <vt:lpstr>Silicate</vt:lpstr>
      <vt:lpstr>Oxygen</vt:lpstr>
      <vt:lpstr>Oxygen utilisation (top 200m)</vt:lpstr>
      <vt:lpstr>Salinity</vt:lpstr>
      <vt:lpstr>Temperature</vt:lpstr>
      <vt:lpstr>Zooplankton Biomass  temperature contours</vt:lpstr>
      <vt:lpstr>Zooplankton Biomass</vt:lpstr>
      <vt:lpstr>NBSS Slope</vt:lpstr>
      <vt:lpstr>Pareto Slope</vt:lpstr>
      <vt:lpstr>Abundance</vt:lpstr>
      <vt:lpstr>Abundance</vt:lpstr>
      <vt:lpstr>Geometric Mean Size</vt:lpstr>
      <vt:lpstr>Expectations</vt:lpstr>
      <vt:lpstr>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2004 Cross-shelf</dc:title>
  <dc:creator>Hayden Schilling</dc:creator>
  <cp:lastModifiedBy>Hayden Schilling</cp:lastModifiedBy>
  <cp:revision>45</cp:revision>
  <cp:lastPrinted>2019-11-21T22:32:33Z</cp:lastPrinted>
  <dcterms:created xsi:type="dcterms:W3CDTF">2019-11-18T22:20:06Z</dcterms:created>
  <dcterms:modified xsi:type="dcterms:W3CDTF">2019-12-02T23:31:40Z</dcterms:modified>
</cp:coreProperties>
</file>